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8288000" cy="10287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0A88176-7BA6-488E-9F50-FE00F252F43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ACAF205-7B44-4C75-ADF5-FD7E04BCD3C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36B509E-CCF0-48C5-937E-D49FCD9EB59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34E6581-314A-496E-9F10-098DB62E4E3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FCCAE1D-476F-476A-A8E0-68DB662A504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EBEB8F6-83A9-428D-A27D-F67717EE8A3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800954A-DAA3-4AC0-B5A2-19ADE6E4747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CD07FC6-5970-4BA6-B75B-8EB28798AC8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32B51EF-5F97-4104-9D74-AC79344E052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32420F4-F4B1-491F-9328-7EB384D6C94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3432714-B1E9-445B-8703-0CB10223BDD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B2EEA11-C8CB-48F9-A3F4-DF43F884D39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A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A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AU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A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08A9C2D-BB11-4F68-8EF9-A39FD187E46C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A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" descr=""/>
          <p:cNvPicPr/>
          <p:nvPr/>
        </p:nvPicPr>
        <p:blipFill>
          <a:blip r:embed="rId1"/>
          <a:stretch/>
        </p:blipFill>
        <p:spPr>
          <a:xfrm>
            <a:off x="0" y="1800"/>
            <a:ext cx="18285120" cy="10285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2880" y="1800"/>
            <a:ext cx="18285120" cy="10285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1"/>
          <a:stretch/>
        </p:blipFill>
        <p:spPr>
          <a:xfrm>
            <a:off x="0" y="1800"/>
            <a:ext cx="18285120" cy="10285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1"/>
          <a:stretch/>
        </p:blipFill>
        <p:spPr>
          <a:xfrm>
            <a:off x="2880" y="1800"/>
            <a:ext cx="18285120" cy="10285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8285120" cy="10285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" descr=""/>
          <p:cNvPicPr/>
          <p:nvPr/>
        </p:nvPicPr>
        <p:blipFill>
          <a:blip r:embed="rId1"/>
          <a:stretch/>
        </p:blipFill>
        <p:spPr>
          <a:xfrm>
            <a:off x="0" y="1800"/>
            <a:ext cx="18285120" cy="10285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" descr=""/>
          <p:cNvPicPr/>
          <p:nvPr/>
        </p:nvPicPr>
        <p:blipFill>
          <a:blip r:embed="rId1"/>
          <a:stretch/>
        </p:blipFill>
        <p:spPr>
          <a:xfrm>
            <a:off x="2880" y="0"/>
            <a:ext cx="18285120" cy="10285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LibreOffice/7.5.4.2$Windows_X86_64 LibreOffice_project/36ccfdc35048b057fd9854c757a8b67ec53977b6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/>
  <dc:description/>
  <dc:identifier>DAFsJ1B0b4w</dc:identifier>
  <dc:language>en-AU</dc:language>
  <cp:lastModifiedBy/>
  <dcterms:modified xsi:type="dcterms:W3CDTF">2023-09-08T17:21:51Z</dcterms:modified>
  <cp:revision>2</cp:revision>
  <dc:subject/>
  <dc:title>Small Steps x MHM Slides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(4:3)</vt:lpwstr>
  </property>
</Properties>
</file>